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I’m going to talk about “Performant Python” </a:t>
            </a:r>
            <a:br>
              <a:rPr lang="en-GB"/>
            </a:br>
            <a:r>
              <a:rPr lang="en-GB"/>
              <a:t>What does that mean? Let’s go through that step by step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GB"/>
              <a:t>Three words, equally important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I’d argue with that. Python is more than fast enough for most of what I do - financial numerical simulations - powerstations, at the moment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And with a few tricks, it’s fast enough for everything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Let’s look at some code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Nice, simple, easy to read. Pretty unambiguous.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Is it fast? Let’s measure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is not dissimilar, if not as sophisticated, as ipython %timeit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Which, for 10 million numbers isnt too bad.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Certainly way faster than I could do it.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Heck, I hate to play the old man card, but the computers I grew up with couldn’t even deal with that many numbers.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Ah. There you have it. Python is slower than C to run.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Not to write, mind you.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Which is important, because computers are cheap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Programmers are not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And you never hear about a shortage of computers..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That wasn’t so bad ;)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Let;s compare the speed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Okay, this looks quite bad, superficially. 40+ times faster.. Do we really want to avoid curly braces that much?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Let’s look back at the original code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isn’t bad code - I’ve written a lot of Python code like that in my life.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But it’s not great code either. It looks like C. for starters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 let’s see how we can improve that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 style python - works, but not ideal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We want to write good code. Readable code. Code with few bugs - there’s some correlation there, perhaps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That’s of course a bit vague. How do we define “good”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Lots of measurements you can do, apply pep8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GB"/>
              <a:t>I know it when I see it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Cleaner, simpler, shorter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Accessing lists by index is much slower than enumerating them.. Because reasons…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To me, this is kind of the canonical form of this function.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But fashion leans towards the functional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Not a HUGE fan of that one, but functional programming is very fashionable at the moment, and I’m nothing if not a dedicated follower of fashion...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100% performance improvement!!!  For code that’s no harder to read!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But still 20* slower than C++ (boo, hiss)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But of course Python already has a sum function that’s written in optimised C - remember I mentioned vectorizing earlier - if we take the whole collection and pass it off to C in one go, it should be faster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And hey presto, we’re in the same ball park. But still 3 times slower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We have a few more tricks up our sleeve, though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This is what I do at work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Okay, cheating slightly, it’s actually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 we’ve actually beaten C++. Which is pretty neat (but may be more down to how rusty my C++...or how good the numpy guys C++ is)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I love python, but not because it’s fast. Not to run, anyway - it’s quite fast to write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But it is fast enough - for most things I do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And it shouldn’t needlessly be slower than it has to be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Bear in mind though that computers are cheap, and programmers are expensive. If you can apply more computers to a problem, instead of programmer time, you will be better off - come back to that later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So we’ve actually beaten C++. Which is pretty neat (but may be more down to how rusty my C++...or how good the numpy guys C++ is)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So we get huge gains with just switching to a JIT.  Now, Pypy is just one of the several available - numba is optimised for numerics, handles GPUs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We’ve kind of cheated the question “is python slow” in two ways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Pypy - the question is really is cpython slow.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Using numpy - we’re basically doing all the work in C++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Picasso, Tennyson, Jobs?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No prizes for building a bad wheel when there’s a great wheel you could use instead.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Let’s move on to another theme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These are only very vaguely amusing - it’s how people kept themselves entertained before they had the internet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But working them out is very tedious and time consuming, so why don’t we get our computer to do it for us?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“”.join() is one of the relatively few things i really don’t like about python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Anway, this is nice and simple. Easy to read. Uses itertools.permutations - no need to reinvent the wheel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Let’s not underestimate that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It works and does what we want - there’s a lot of software that doesn’t do that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It didn’t cost much time to write.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But how fast does it run?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We add a bit of code that executes our anagram finder a few times… and time it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On Unix, we have the time tool - on Windows you can get it with Cygwin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 1 minute 14.4 seconds real, elapsed, wall clock time. </a:t>
            </a:r>
          </a:p>
          <a:p>
            <a:pPr lvl="0" rtl="0">
              <a:spcBef>
                <a:spcPts val="0"/>
              </a:spcBef>
              <a:buNone/>
            </a:pPr>
            <a:br>
              <a:rPr lang="en-GB"/>
            </a:br>
            <a:r>
              <a:rPr lang="en-GB"/>
              <a:t>Faster than I could do it, but seems a bit slow.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Now, this is Python 3.4 - let’s check if old fashioned, reliable 2.7 is any better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writing python since 99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from a C++ background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took a long time to transition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easy to write C in any language - but being “pythonic” and using the idioms pays off!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But what do I mean by “Pythonic”?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And it 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[this is a special case - don’t stick with 2.X because it’s faster. It usually isn’t, and 3 is a nicer language!]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But can we do better?  Pypy is supposed to be fast - after all, it’s a proper JIT. So let’s try that...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Magic! So we’ve gone from 74 seconds to 22 seconds without having to do any work. And we’re using Python3.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Result - let’s go home! ;)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---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Seriously - this may be a good place to stop if that is “fast enough”. That depends entirely on the context!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If it isn’t, the next step profiling - finding out where the time actually goes.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Batteries included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And really easy to use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So, as we expect, almost all the time is spent in find_all_anagrams()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So let’s look at that again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 can’t obviously see what’s taking up the time here. I could speculate - but, better yet, we can measure it.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Enter line profiler: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Not quite included, but easily installable [unless like me you’re sitting behind a paranoid firewall]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Once you’ve installed it, there are just two small steps: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Decorate your function with @profile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Run kernprof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2. run kernprof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and then you get a nicely annotated code listing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I often find the hit count quite enlightening, both with lineprof and the standard profiler. Hmml… why does this function get called a billion times? What’s going on there?  - different perspective on your codes behaviour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Back to anagrams: All the time is spent in line 17.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Linear search. O(N) - in a for loop. Quadratic algorithm. This is really bad.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Fortunately - batteries included - has data structures that has O(1) lookup. In this case, we want a set()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One line change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-GB"/>
              <a:t>Algorithms beat micro optimisations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Micro optimisations are sometimes worth it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60x faster, one line of code changed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Or a fundamental data structure… if you look at it from that perspective.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But still, the effort of profiling really paid off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Interesting note here - pypy doesn’t give us a free speedup here anymore.  A JIT compiler has some initial overhead, and the whole program now executes to quickly to make the overhead worthwhile.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So, what are we doing?  If we only want to calculate a handful of anagrams - let’s stop and go home.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But if we want to calculate lots and lots of them, all the time, it’s worth getting more efficient about it!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What can we do upfront to make individual calculations more efficient?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So, this is great. We managed to get huge performance gains with really little work, learned something useful about python profilers. Swell.</a:t>
            </a:r>
            <a:br>
              <a:rPr lang="en-GB"/>
            </a:br>
            <a:br>
              <a:rPr lang="en-GB"/>
            </a:br>
            <a:r>
              <a:rPr lang="en-GB"/>
              <a:t>But it’s still taken us ~ 1.5s to calculate 10 * 3 anagrams - 1/20s per anagram! that’s a huge amount of time for a computer.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will use all the cores you have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It’s also relatively simple to scale up to multiple computers in Python (AWS, Azure)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“Zen of Python” - 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There are a couple of themes that will come up through out the talk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Pythonic - clean, readable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Profile - you can’t manage what you can’t measure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</a:t>
            </a:r>
            <a:r>
              <a:rPr lang="en-GB"/>
              <a:t>o less - the fastest, most reliable code is code that you don’t have to write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Vectorize - batching operations, incurring the overhead only once for lots of items, especially when switching between languages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Cheat - sometimes the simplest thing to do is also the right thing to do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Parallelise - multicores, cloud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 let’s get back to python performance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That’s something you hear bandied about a lot …. But what that actually mean?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2.png"/><Relationship Id="rId4" Type="http://schemas.openxmlformats.org/officeDocument/2006/relationships/image" Target="../media/image0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0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0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9.png"/><Relationship Id="rId4" Type="http://schemas.openxmlformats.org/officeDocument/2006/relationships/image" Target="../media/image0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Performant Python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how to write good, fast, python code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en-GB" sz="1400"/>
              <a:t>@georgebernhard</a:t>
            </a:r>
          </a:p>
          <a:p>
            <a:pPr lvl="0" algn="r">
              <a:spcBef>
                <a:spcPts val="0"/>
              </a:spcBef>
              <a:buNone/>
            </a:pPr>
            <a:r>
              <a:rPr lang="en-GB" sz="1400"/>
              <a:t>bk@xk7.com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4800"/>
              <a:t>“python is </a:t>
            </a:r>
            <a:r>
              <a:rPr lang="en-GB" sz="4800">
                <a:solidFill>
                  <a:srgbClr val="FF0000"/>
                </a:solidFill>
              </a:rPr>
              <a:t>too</a:t>
            </a:r>
            <a:r>
              <a:rPr lang="en-GB" sz="4800"/>
              <a:t> slow”?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087"/>
            <a:ext cx="9143998" cy="270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9954"/>
            <a:ext cx="9144001" cy="398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1142"/>
            <a:ext cx="9143998" cy="681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4800"/>
              <a:t>“python is slow -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4800">
                <a:solidFill>
                  <a:srgbClr val="FF0000"/>
                </a:solidFill>
              </a:rPr>
              <a:t>compared to C</a:t>
            </a:r>
            <a:r>
              <a:rPr lang="en-GB" sz="4800"/>
              <a:t>”?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1406"/>
            <a:ext cx="9144001" cy="344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1142"/>
            <a:ext cx="9143998" cy="68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" y="2877025"/>
            <a:ext cx="9143998" cy="6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087"/>
            <a:ext cx="9143998" cy="270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1406"/>
            <a:ext cx="9144001" cy="344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087"/>
            <a:ext cx="9143998" cy="270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</a:t>
            </a:r>
            <a:r>
              <a:rPr lang="en-GB" sz="3600">
                <a:solidFill>
                  <a:srgbClr val="FF0000"/>
                </a:solidFill>
              </a:rPr>
              <a:t>good</a:t>
            </a:r>
            <a:r>
              <a:rPr lang="en-GB" sz="3600"/>
              <a:t>, fast, python code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4142"/>
            <a:ext cx="9144001" cy="307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7948"/>
            <a:ext cx="9144000" cy="72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Are we faster yet?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25" y="3272674"/>
            <a:ext cx="785240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" y="1294971"/>
            <a:ext cx="9143999" cy="141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1650"/>
            <a:ext cx="9144002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5" y="3651825"/>
            <a:ext cx="785240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1702"/>
            <a:ext cx="9143999" cy="204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31118"/>
            <a:ext cx="9143999" cy="48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9580"/>
            <a:ext cx="9143999" cy="92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0029"/>
            <a:ext cx="9143998" cy="24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34250"/>
            <a:ext cx="7852404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p</a:t>
            </a:r>
            <a:r>
              <a:rPr lang="en-GB" sz="3600">
                <a:solidFill>
                  <a:srgbClr val="00FF00"/>
                </a:solidFill>
              </a:rPr>
              <a:t>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parallelise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</a:t>
            </a:r>
            <a:r>
              <a:rPr lang="en-GB" sz="3600">
                <a:solidFill>
                  <a:srgbClr val="FF0000"/>
                </a:solidFill>
              </a:rPr>
              <a:t>good</a:t>
            </a:r>
            <a:r>
              <a:rPr lang="en-GB" sz="3600"/>
              <a:t>, fast, python code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good, </a:t>
            </a:r>
            <a:r>
              <a:rPr lang="en-GB" sz="3600">
                <a:solidFill>
                  <a:srgbClr val="FF0000"/>
                </a:solidFill>
              </a:rPr>
              <a:t>fast</a:t>
            </a:r>
            <a:r>
              <a:rPr lang="en-GB" sz="3600"/>
              <a:t>, python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C-Python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0029"/>
            <a:ext cx="9143998" cy="24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34250"/>
            <a:ext cx="7852404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Pypy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2726"/>
            <a:ext cx="9144001" cy="199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34250"/>
            <a:ext cx="7852404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parallelise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>
                <a:latin typeface="Courier New"/>
                <a:ea typeface="Courier New"/>
                <a:cs typeface="Courier New"/>
                <a:sym typeface="Courier New"/>
              </a:rPr>
              <a:t>good artists copy;</a:t>
            </a:r>
          </a:p>
          <a:p>
            <a:pPr lvl="0">
              <a:spcBef>
                <a:spcPts val="0"/>
              </a:spcBef>
              <a:buNone/>
            </a:pPr>
            <a:r>
              <a:rPr lang="en-GB" sz="4800">
                <a:latin typeface="Courier New"/>
                <a:ea typeface="Courier New"/>
                <a:cs typeface="Courier New"/>
                <a:sym typeface="Courier New"/>
              </a:rPr>
              <a:t>great artists steal.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6AA84F"/>
                </a:solidFill>
              </a:rPr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parallelise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8317"/>
            <a:ext cx="9144000" cy="462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521229"/>
            <a:ext cx="8520599" cy="409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anagram0.py</a:t>
            </a:r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en-GB"/>
              <a:t>works</a:t>
            </a:r>
          </a:p>
          <a:p>
            <a:pPr indent="-228600" lvl="0" marL="457200" rtl="0">
              <a:spcBef>
                <a:spcPts val="0"/>
              </a:spcBef>
              <a:buChar char="+"/>
            </a:pPr>
            <a:r>
              <a:rPr lang="en-GB"/>
              <a:t>didn’t take long to write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124702"/>
            <a:ext cx="7593575" cy="20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845388"/>
            <a:ext cx="8520599" cy="145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</a:t>
            </a:r>
            <a:r>
              <a:rPr lang="en-GB" sz="3600">
                <a:solidFill>
                  <a:srgbClr val="FF0000"/>
                </a:solidFill>
              </a:rPr>
              <a:t>good</a:t>
            </a:r>
            <a:r>
              <a:rPr lang="en-GB" sz="3600"/>
              <a:t>, fast, python code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good, </a:t>
            </a:r>
            <a:r>
              <a:rPr lang="en-GB" sz="3600">
                <a:solidFill>
                  <a:srgbClr val="FF0000"/>
                </a:solidFill>
              </a:rPr>
              <a:t>fast</a:t>
            </a:r>
            <a:r>
              <a:rPr lang="en-GB" sz="3600"/>
              <a:t>, python code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good, fast, </a:t>
            </a:r>
            <a:r>
              <a:rPr lang="en-GB" sz="3600">
                <a:solidFill>
                  <a:srgbClr val="FF0000"/>
                </a:solidFill>
              </a:rPr>
              <a:t>python</a:t>
            </a:r>
            <a:r>
              <a:rPr lang="en-GB" sz="3600"/>
              <a:t> code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Python 2.7 FTW!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12502"/>
            <a:ext cx="8520599" cy="131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PyPy FTW FTW!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848024"/>
            <a:ext cx="8520600" cy="153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Profiling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62875"/>
            <a:ext cx="8520600" cy="333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Batteries included!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026625"/>
            <a:ext cx="8961076" cy="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25" y="32974"/>
            <a:ext cx="80762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521229"/>
            <a:ext cx="8520600" cy="409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2023"/>
            <a:ext cx="8520600" cy="197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0775"/>
            <a:ext cx="8520600" cy="214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2" y="995362"/>
            <a:ext cx="852487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955" y="1152477"/>
            <a:ext cx="6474875" cy="2645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68925" y="298824"/>
            <a:ext cx="8520599" cy="427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252525"/>
                </a:solidFill>
                <a:highlight>
                  <a:srgbClr val="FFFFFF"/>
                </a:highlight>
              </a:rPr>
              <a:t>Programmers waste enormous amounts of time thinking about, or worrying about, the speed of noncritical parts of their programs, and these attempts at efficiency actually have a strong negative impact when debugging and maintenance are considered. We should forget about small efficiencies, say about 97% of the time: premature optimization is the root of all evil. Yet we should not pass up our opportunities in that critical 3%.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252525"/>
                </a:solidFill>
                <a:highlight>
                  <a:srgbClr val="FFFFFF"/>
                </a:highlight>
              </a:rPr>
              <a:t>Donald Knuth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52 x faster - Datastructures FTW!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13"/>
            <a:ext cx="8520599" cy="14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8" y="2697475"/>
            <a:ext cx="8520599" cy="14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24" y="1017725"/>
            <a:ext cx="8474074" cy="288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parallelise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" y="1390650"/>
            <a:ext cx="91154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75" y="714700"/>
            <a:ext cx="79152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FF00"/>
                </a:solidFill>
              </a:rPr>
              <a:t>parallelise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Parallelisation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751" y="0"/>
            <a:ext cx="31070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311700" y="324849"/>
            <a:ext cx="8520599" cy="424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Programmers are expensive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3600"/>
              <a:t>Computers are cheap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311700" y="324849"/>
            <a:ext cx="8520600" cy="424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Programmers are expensive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Computers are cheap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3600"/>
              <a:t>Lots of problems are embarrassingly parallel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7172"/>
            <a:ext cx="9143996" cy="3649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import this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351675" y="1017725"/>
            <a:ext cx="5928900" cy="33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Beautiful is better than ugly.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Explicit is better than implicit.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Simple is better than complex.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Complex is better than complicated.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Flat is better than nested.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Sparse is better than dense.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Readability counts.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0454"/>
            <a:ext cx="9143999" cy="254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523875"/>
            <a:ext cx="82486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</a:t>
            </a:r>
            <a:r>
              <a:rPr lang="en-GB" sz="3600">
                <a:solidFill>
                  <a:srgbClr val="FF0000"/>
                </a:solidFill>
              </a:rPr>
              <a:t>good</a:t>
            </a:r>
            <a:r>
              <a:rPr lang="en-GB" sz="3600"/>
              <a:t>, fast, python code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good, </a:t>
            </a:r>
            <a:r>
              <a:rPr lang="en-GB" sz="3600">
                <a:solidFill>
                  <a:srgbClr val="FF0000"/>
                </a:solidFill>
              </a:rPr>
              <a:t>fast</a:t>
            </a:r>
            <a:r>
              <a:rPr lang="en-GB" sz="3600"/>
              <a:t>, python code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to write good, fast, </a:t>
            </a:r>
            <a:r>
              <a:rPr lang="en-GB" sz="3600">
                <a:solidFill>
                  <a:srgbClr val="FF0000"/>
                </a:solidFill>
              </a:rPr>
              <a:t>python</a:t>
            </a:r>
            <a:r>
              <a:rPr lang="en-GB" sz="3600"/>
              <a:t> code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pythonic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profile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 less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vectorize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cheat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parallelise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800"/>
              <a:t>“python is slow”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